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57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D3640B-F0EC-4F74-8D4B-8B4F3F7361F2}"/>
              </a:ext>
            </a:extLst>
          </p:cNvPr>
          <p:cNvSpPr txBox="1"/>
          <p:nvPr/>
        </p:nvSpPr>
        <p:spPr>
          <a:xfrm>
            <a:off x="772357" y="3817398"/>
            <a:ext cx="7599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F77ED6-D52E-44CA-BA48-165AFC69EB2C}"/>
              </a:ext>
            </a:extLst>
          </p:cNvPr>
          <p:cNvSpPr txBox="1"/>
          <p:nvPr/>
        </p:nvSpPr>
        <p:spPr>
          <a:xfrm>
            <a:off x="772357" y="4217508"/>
            <a:ext cx="759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SUTÍTULO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2DA1C5-DE3F-40D6-A3AB-BBC9C0FFF990}"/>
              </a:ext>
            </a:extLst>
          </p:cNvPr>
          <p:cNvSpPr txBox="1"/>
          <p:nvPr/>
        </p:nvSpPr>
        <p:spPr>
          <a:xfrm>
            <a:off x="248575" y="754602"/>
            <a:ext cx="871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tx1"/>
                </a:solidFill>
              </a:rPr>
              <a:t>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493175-96DF-4565-A035-162C7691F643}"/>
              </a:ext>
            </a:extLst>
          </p:cNvPr>
          <p:cNvSpPr txBox="1"/>
          <p:nvPr/>
        </p:nvSpPr>
        <p:spPr>
          <a:xfrm>
            <a:off x="248575" y="2042479"/>
            <a:ext cx="8620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Contenido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078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Presentación en pantalla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1_Tema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ADMIN</cp:lastModifiedBy>
  <cp:revision>5</cp:revision>
  <dcterms:modified xsi:type="dcterms:W3CDTF">2024-07-18T20:12:43Z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AC8F142B-65DD-4089-9690-511FBBB0C1BF</vt:lpwstr>
  </property>
  <property fmtid="{D5CDD505-2E9C-101B-9397-08002B2CF9AE}" pid="3" name="ArticulatePath">
    <vt:lpwstr>Certificados congreso internacional 2024</vt:lpwstr>
  </property>
</Properties>
</file>